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9" r:id="rId1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B5A1-F60C-4F43-A39D-E7F253F2A0D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EEEC-A42F-4992-BA41-F7528E628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29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B5A1-F60C-4F43-A39D-E7F253F2A0D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EEEC-A42F-4992-BA41-F7528E628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90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B5A1-F60C-4F43-A39D-E7F253F2A0D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EEEC-A42F-4992-BA41-F7528E628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59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B5A1-F60C-4F43-A39D-E7F253F2A0D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EEEC-A42F-4992-BA41-F7528E628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1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B5A1-F60C-4F43-A39D-E7F253F2A0D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EEEC-A42F-4992-BA41-F7528E628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6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B5A1-F60C-4F43-A39D-E7F253F2A0D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EEEC-A42F-4992-BA41-F7528E628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18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B5A1-F60C-4F43-A39D-E7F253F2A0D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EEEC-A42F-4992-BA41-F7528E628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12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B5A1-F60C-4F43-A39D-E7F253F2A0D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EEEC-A42F-4992-BA41-F7528E628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9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B5A1-F60C-4F43-A39D-E7F253F2A0D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EEEC-A42F-4992-BA41-F7528E628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B5A1-F60C-4F43-A39D-E7F253F2A0D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EEEC-A42F-4992-BA41-F7528E628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69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B5A1-F60C-4F43-A39D-E7F253F2A0D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8EEEC-A42F-4992-BA41-F7528E628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0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5B5A1-F60C-4F43-A39D-E7F253F2A0D1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8EEEC-A42F-4992-BA41-F7528E628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5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0530" y="76079"/>
            <a:ext cx="4410808" cy="8295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HOROGRAFIA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6704" y="-2051967"/>
            <a:ext cx="6108579" cy="1171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1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2819" y="0"/>
            <a:ext cx="4006362" cy="5756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NYJA SHQIPONJA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47" y="507680"/>
            <a:ext cx="11270053" cy="635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50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54513" y="841788"/>
            <a:ext cx="4006362" cy="5756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NYJA SHQIPONJA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7332"/>
            <a:ext cx="6259652" cy="3500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75" y="18029"/>
            <a:ext cx="5948626" cy="334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54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46302" y="1011115"/>
            <a:ext cx="4006362" cy="5756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NYJA SHQIPONJA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49869"/>
            <a:ext cx="6178653" cy="3508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52" y="0"/>
            <a:ext cx="6017726" cy="337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40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3684" y="74979"/>
            <a:ext cx="5984631" cy="8921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LOTI </a:t>
            </a:r>
            <a:r>
              <a:rPr lang="en-US" dirty="0" smtClean="0"/>
              <a:t>3 </a:t>
            </a:r>
            <a:r>
              <a:rPr lang="en-US" dirty="0" err="1" smtClean="0"/>
              <a:t>Unaza</a:t>
            </a:r>
            <a:r>
              <a:rPr lang="en-US" dirty="0" smtClean="0"/>
              <a:t> </a:t>
            </a:r>
            <a:r>
              <a:rPr lang="en-US" dirty="0" err="1" smtClean="0"/>
              <a:t>Lindore</a:t>
            </a:r>
            <a:r>
              <a:rPr lang="en-US" dirty="0" smtClean="0"/>
              <a:t>, </a:t>
            </a:r>
            <a:r>
              <a:rPr lang="en-US" dirty="0" smtClean="0"/>
              <a:t>PRERJE </a:t>
            </a:r>
            <a:r>
              <a:rPr lang="en-US" dirty="0" smtClean="0"/>
              <a:t>TERTHORE TIP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4546"/>
            <a:ext cx="12199559" cy="565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88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4946" y="0"/>
            <a:ext cx="3382108" cy="5492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PLANIMETRIA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7534" y="-1678755"/>
            <a:ext cx="6296932" cy="1075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9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833" y="0"/>
            <a:ext cx="7548489" cy="6940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PLANIMETRIA E SHPRONESIMEVE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2207" y="-2362690"/>
            <a:ext cx="4607585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16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7019" y="0"/>
            <a:ext cx="5377962" cy="65478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PROFILE TERTHORE TIP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09" y="480896"/>
            <a:ext cx="10075984" cy="63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05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07019" y="0"/>
            <a:ext cx="5377962" cy="654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PROFILE TERTHORE TIP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783"/>
            <a:ext cx="12175355" cy="410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01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619" y="689952"/>
            <a:ext cx="2687515" cy="707537"/>
          </a:xfrm>
        </p:spPr>
        <p:txBody>
          <a:bodyPr/>
          <a:lstStyle/>
          <a:p>
            <a:r>
              <a:rPr lang="en-US" dirty="0" smtClean="0"/>
              <a:t>MBIKALIM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8" y="3200400"/>
            <a:ext cx="6315983" cy="3558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05" y="707537"/>
            <a:ext cx="5711795" cy="32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39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0" y="0"/>
            <a:ext cx="3276600" cy="5844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NYJA TE LANA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1" y="584444"/>
            <a:ext cx="11214237" cy="635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48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6784" y="0"/>
            <a:ext cx="2098431" cy="602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NYJE TIP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6" y="502207"/>
            <a:ext cx="11277765" cy="635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43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2046" y="0"/>
            <a:ext cx="4067908" cy="4789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NYJA SHQIPONJA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9" y="494809"/>
            <a:ext cx="11300561" cy="636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19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33</Words>
  <Application>Microsoft Office PowerPoint</Application>
  <PresentationFormat>Widescreen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HOROGRAFIA</vt:lpstr>
      <vt:lpstr>PLANIMETRIA</vt:lpstr>
      <vt:lpstr>PLANIMETRIA E SHPRONESIMEVE</vt:lpstr>
      <vt:lpstr>PROFILE TERTHORE TIP</vt:lpstr>
      <vt:lpstr>PowerPoint Presentation</vt:lpstr>
      <vt:lpstr>MBIKALIM</vt:lpstr>
      <vt:lpstr>NYJA TE LANA</vt:lpstr>
      <vt:lpstr>NYJE TIP</vt:lpstr>
      <vt:lpstr>NYJA SHQIPONJA</vt:lpstr>
      <vt:lpstr>NYJA SHQIPONJA</vt:lpstr>
      <vt:lpstr>NYJA SHQIPONJA</vt:lpstr>
      <vt:lpstr>NYJA SHQIPONJA</vt:lpstr>
      <vt:lpstr>LOTI 3 Unaza Lindore, PRERJE TERTHORE TIP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HOROGRAFIA</dc:title>
  <dc:creator>Dorian Stafa</dc:creator>
  <cp:lastModifiedBy>Keshilli Teknik</cp:lastModifiedBy>
  <cp:revision>11</cp:revision>
  <cp:lastPrinted>2018-11-05T09:01:58Z</cp:lastPrinted>
  <dcterms:created xsi:type="dcterms:W3CDTF">2018-11-05T07:31:30Z</dcterms:created>
  <dcterms:modified xsi:type="dcterms:W3CDTF">2018-11-05T10:22:22Z</dcterms:modified>
</cp:coreProperties>
</file>